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D9FF9-6F38-4778-B937-95422FC48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D77E46-1677-49DC-89A0-04084C359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E0D2AD-DE2B-4150-962D-F632156D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FAEFBC-F054-47EC-A3F8-1CF1C6ED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EF321-1261-4016-9D0A-436B23FD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4079A-CF47-47C2-9878-8FDA2940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31115B-C0AB-4862-A0E6-AC69F060F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1142D-1C49-4B59-9598-84240DB4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8973F-6894-4C4B-82F1-456FDFC2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0FFB9-8C09-4DF1-8F42-A69693D2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90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ED09DA-5DDA-45BD-9285-3D547E26E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5D055E-37CF-4065-A6D5-0FEF93B8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CFB20-2D29-40CA-AFC1-1AC0BBD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5C590-78F0-4F57-8AB4-04954DE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EF1A1-F1EF-4857-BC51-38294F23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3F975-C06E-4402-AE10-B4B7E391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0C002E-0F11-4F70-A6C8-5FCDB233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5E9164-B1DD-454C-B9F0-A7C3FBFC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9A8BF-89CB-4A3E-8946-3BF9EAB0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3F13E5-46BE-4A1B-9CF4-67FBF79A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F1917-A5BA-40AE-94C1-AA2A6CE1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9BFBAF-D4CF-4ED6-9C0D-921F8D82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61AFA-A6B8-45EE-AAA3-C7408BFF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37977-A520-4036-A344-BD83A58B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8D09C-41D6-4AF1-A22A-05A8EBC6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1D283-07CC-4D3F-95F1-F7BEBA70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8AAD0-2B08-41F3-B845-543AF5946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46CA2B-E831-496E-8FDB-6EF4F471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29B9E-FA57-45FD-8055-B8DC8E4B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148E6F-4832-4235-8005-E746AFA7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A9C0A-83DC-4FF4-8CC9-883D32BC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2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A10B7-B9AE-476D-963A-2E445E0C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463A71-AA56-47E0-B5C5-AD2CBD10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30614-56BF-4AF6-B326-C679AFBFB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0D74C2-E38A-4027-8754-1D3BF8317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3582C8-9A25-4470-9BC8-2BB2148C7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978F28-81EB-4ED4-B922-16152AD3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674FAF-46C3-46F4-AC16-0A4AAFE2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6BEBDA-D555-4C31-A212-F6D08453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37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A0B48-9EAE-41BC-BE86-4549834F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BF31F-0068-464B-A84E-1D6F5D76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194B2B-88AA-459A-9F03-A7FCA99B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E608DA-0378-4EB2-A44F-A2C80152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6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36BC5-5A96-430B-B1CB-C7913707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8EE40C-1DE0-48D7-8FB4-985F55B5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236C1-F78F-492A-B739-FE03905F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0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0956A-42E8-4868-88B5-728B4BE8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394E25-9B64-4F83-8473-B59EEC4E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F231D4-FE42-44A3-AE66-7569D66E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42C40-2664-4E13-B547-63912F08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8B86E-0333-4F54-86F4-7E3BCAEA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AF95D7-E1F8-4C49-99EF-D05A2142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8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F0582-D53E-43DD-9250-0CE3D89E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4CBC67-03B4-469B-9C9B-6F769F330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92E733-C718-43B0-91A4-E73B70806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92FCFB-9AE7-4C85-81E0-829C08FF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542FD2-908A-44F5-A829-52BAF58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103306-82D2-4D7F-96F8-94427190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934575-0280-4FE4-AF14-CA71B581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2A032E-4750-45D7-9EDE-1DCB1B6C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77EE0-F730-4239-8986-30DF255F4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E605-7AD4-4451-8D16-193B5892BC8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A4F76-E27B-4C43-9C83-598E581F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7F2D3-20E8-411B-A59D-2433BC61E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CCEC-5460-497F-8534-F7424E08B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D146A-094B-4CA2-92A2-B07E36343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Gouvernance d’internet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E76B70-DBF8-4C21-98B8-FD5C1EF51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Ingérence des états dans le trafic internet</a:t>
            </a:r>
          </a:p>
        </p:txBody>
      </p:sp>
    </p:spTree>
    <p:extLst>
      <p:ext uri="{BB962C8B-B14F-4D97-AF65-F5344CB8AC3E}">
        <p14:creationId xmlns:p14="http://schemas.microsoft.com/office/powerpoint/2010/main" val="38875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F2CB6-E103-4A86-BE29-8DB4323F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Intervention et surveillance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15C5DB-DE99-450C-89A6-3950556A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38" y="599281"/>
            <a:ext cx="2457450" cy="428625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EE34D17-8DD6-4BF4-9DCA-F149ED568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411" y="1860747"/>
            <a:ext cx="5162550" cy="36099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6C21AB-FC87-4B3D-BD7D-1201C4ECC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653" y="1262062"/>
            <a:ext cx="5162550" cy="3600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750A1F-C935-451E-B42F-B0B8DFB6B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802" y="3324225"/>
            <a:ext cx="5162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6D1D0-C858-44FF-899B-A08C3AA8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Censures et blocages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8C05523-CE27-4943-A928-9804B0200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2" y="1919208"/>
            <a:ext cx="5388266" cy="40362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05A570-9E5F-47F5-9CFD-68F59BB1E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49" y="1919207"/>
            <a:ext cx="5546613" cy="41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D115E-6BF4-4DE0-B48E-F5E35DC8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Répression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CC09241-1653-4395-B2B2-767FD5B40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70" y="1531412"/>
            <a:ext cx="5497018" cy="49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9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Gouvernance d’internet</vt:lpstr>
      <vt:lpstr>1. Intervention et surveillance</vt:lpstr>
      <vt:lpstr>2. Censures et blocages</vt:lpstr>
      <vt:lpstr>3. Répression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Gouvernance d’internet</dc:title>
  <dc:creator>MFR</dc:creator>
  <cp:lastModifiedBy>MFR</cp:lastModifiedBy>
  <cp:revision>3</cp:revision>
  <dcterms:created xsi:type="dcterms:W3CDTF">2019-09-19T16:59:45Z</dcterms:created>
  <dcterms:modified xsi:type="dcterms:W3CDTF">2019-09-19T17:09:39Z</dcterms:modified>
</cp:coreProperties>
</file>